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ējs stils 2 - izcēlum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 smtClean="0"/>
              <a:t>Rediģēt šablona apakšvirsraksta stilu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2A97B-0AE9-49DA-B64C-B1A32F524900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E2EDD-75F1-4639-AE47-7513022BF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119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2A97B-0AE9-49DA-B64C-B1A32F524900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E2EDD-75F1-4639-AE47-7513022BF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326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2A97B-0AE9-49DA-B64C-B1A32F524900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E2EDD-75F1-4639-AE47-7513022BF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467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2A97B-0AE9-49DA-B64C-B1A32F524900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E2EDD-75F1-4639-AE47-7513022BF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234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2A97B-0AE9-49DA-B64C-B1A32F524900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E2EDD-75F1-4639-AE47-7513022BF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474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2A97B-0AE9-49DA-B64C-B1A32F524900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E2EDD-75F1-4639-AE47-7513022BF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995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2A97B-0AE9-49DA-B64C-B1A32F524900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E2EDD-75F1-4639-AE47-7513022BF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84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2A97B-0AE9-49DA-B64C-B1A32F524900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E2EDD-75F1-4639-AE47-7513022BF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257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2A97B-0AE9-49DA-B64C-B1A32F524900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E2EDD-75F1-4639-AE47-7513022BF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524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2A97B-0AE9-49DA-B64C-B1A32F524900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E2EDD-75F1-4639-AE47-7513022BF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168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v-LV" smtClean="0"/>
              <a:t>Noklikšķiniet uz ikonas, lai pievienotu attēlu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2A97B-0AE9-49DA-B64C-B1A32F524900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E2EDD-75F1-4639-AE47-7513022BF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72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2A97B-0AE9-49DA-B64C-B1A32F524900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5E2EDD-75F1-4639-AE47-7513022BF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297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ttēls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166" y="348772"/>
            <a:ext cx="8211668" cy="6160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415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ttēls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912" y="215154"/>
            <a:ext cx="8412176" cy="4580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1818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65815"/>
          </a:xfrm>
        </p:spPr>
        <p:txBody>
          <a:bodyPr>
            <a:normAutofit fontScale="90000"/>
          </a:bodyPr>
          <a:lstStyle/>
          <a:p>
            <a:r>
              <a:rPr lang="lv-LV" b="1" dirty="0"/>
              <a:t>3. </a:t>
            </a:r>
            <a:r>
              <a:rPr lang="lv-LV" b="1" dirty="0" smtClean="0"/>
              <a:t>uzdevums</a:t>
            </a:r>
            <a:endParaRPr lang="en-US" dirty="0"/>
          </a:p>
        </p:txBody>
      </p:sp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628650" y="1192306"/>
            <a:ext cx="3886200" cy="4984657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lv-LV" dirty="0" smtClean="0"/>
              <a:t>Trim </a:t>
            </a:r>
            <a:r>
              <a:rPr lang="lv-LV" dirty="0"/>
              <a:t>rūķīšiem – Ašajam, Īsajam un Nīgrajam – katram ir atšķirīgas krāsas cepurīte: pelēka, zaļa vai sarkana. Ir zināms, ka </a:t>
            </a:r>
          </a:p>
          <a:p>
            <a:pPr marL="0" indent="0">
              <a:buNone/>
            </a:pPr>
            <a:r>
              <a:rPr lang="lv-LV" dirty="0"/>
              <a:t>1) Ašajam nav pelēka cepure; </a:t>
            </a:r>
          </a:p>
          <a:p>
            <a:pPr marL="0" indent="0">
              <a:buNone/>
            </a:pPr>
            <a:r>
              <a:rPr lang="lv-LV" dirty="0"/>
              <a:t>2) Īsajam garšo piens un viņš no rītiem ceļas pirmais; </a:t>
            </a:r>
          </a:p>
          <a:p>
            <a:pPr marL="0" indent="0">
              <a:buNone/>
            </a:pPr>
            <a:r>
              <a:rPr lang="lv-LV" dirty="0"/>
              <a:t>3) rūķītis, kam ir pelēka cepure, no rītiem guļ visilgāk; </a:t>
            </a:r>
          </a:p>
          <a:p>
            <a:pPr marL="0" indent="0">
              <a:buNone/>
            </a:pPr>
            <a:r>
              <a:rPr lang="lv-LV" dirty="0"/>
              <a:t>4) rūķītim, kas nēsā zaļo cepuri, negaršo piens. </a:t>
            </a:r>
          </a:p>
          <a:p>
            <a:pPr marL="0" indent="0">
              <a:buNone/>
            </a:pPr>
            <a:r>
              <a:rPr lang="lv-LV" dirty="0"/>
              <a:t>Kādas krāsas cepuri nēsā katrs no rūķīšiem? </a:t>
            </a:r>
            <a:endParaRPr lang="en-US" dirty="0"/>
          </a:p>
        </p:txBody>
      </p:sp>
      <p:pic>
        <p:nvPicPr>
          <p:cNvPr id="5" name="Satura vietturis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29150" y="1527862"/>
            <a:ext cx="3886200" cy="3404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0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65815"/>
          </a:xfrm>
        </p:spPr>
        <p:txBody>
          <a:bodyPr>
            <a:normAutofit fontScale="90000"/>
          </a:bodyPr>
          <a:lstStyle/>
          <a:p>
            <a:r>
              <a:rPr lang="lv-LV" b="1" dirty="0"/>
              <a:t>3. </a:t>
            </a:r>
            <a:r>
              <a:rPr lang="lv-LV" b="1" dirty="0" smtClean="0"/>
              <a:t>uzdevums</a:t>
            </a:r>
            <a:endParaRPr lang="en-US" dirty="0"/>
          </a:p>
        </p:txBody>
      </p:sp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628650" y="1192306"/>
            <a:ext cx="3886200" cy="4984657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lv-LV" dirty="0" smtClean="0"/>
              <a:t>Trim </a:t>
            </a:r>
            <a:r>
              <a:rPr lang="lv-LV" dirty="0"/>
              <a:t>rūķīšiem – Ašajam, Īsajam un Nīgrajam – katram ir atšķirīgas krāsas cepurīte: pelēka, zaļa vai sarkana. Ir zināms, ka </a:t>
            </a:r>
          </a:p>
          <a:p>
            <a:pPr marL="0" indent="0">
              <a:buNone/>
            </a:pPr>
            <a:r>
              <a:rPr lang="lv-LV" dirty="0"/>
              <a:t>1) Ašajam nav pelēka cepure; </a:t>
            </a:r>
          </a:p>
          <a:p>
            <a:pPr marL="0" indent="0">
              <a:buNone/>
            </a:pPr>
            <a:r>
              <a:rPr lang="lv-LV" dirty="0"/>
              <a:t>2) Īsajam garšo piens un viņš no rītiem ceļas pirmais; </a:t>
            </a:r>
          </a:p>
          <a:p>
            <a:pPr marL="0" indent="0">
              <a:buNone/>
            </a:pPr>
            <a:r>
              <a:rPr lang="lv-LV" dirty="0"/>
              <a:t>3) rūķītis, kam ir pelēka cepure, no rītiem guļ visilgāk; </a:t>
            </a:r>
          </a:p>
          <a:p>
            <a:pPr marL="0" indent="0">
              <a:buNone/>
            </a:pPr>
            <a:r>
              <a:rPr lang="lv-LV" dirty="0"/>
              <a:t>4) rūķītim, kas nēsā zaļo cepuri, negaršo piens. </a:t>
            </a:r>
          </a:p>
          <a:p>
            <a:pPr marL="0" indent="0">
              <a:buNone/>
            </a:pPr>
            <a:r>
              <a:rPr lang="lv-LV" dirty="0"/>
              <a:t>Kādas krāsas cepuri nēsā katrs no rūķīšiem? </a:t>
            </a:r>
            <a:endParaRPr lang="en-US" dirty="0"/>
          </a:p>
        </p:txBody>
      </p:sp>
      <p:graphicFrame>
        <p:nvGraphicFramePr>
          <p:cNvPr id="6" name="Satura vietturis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579128068"/>
              </p:ext>
            </p:extLst>
          </p:nvPr>
        </p:nvGraphicFramePr>
        <p:xfrm>
          <a:off x="4629150" y="1299883"/>
          <a:ext cx="3886200" cy="41775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1550"/>
                <a:gridCol w="971550"/>
                <a:gridCol w="971550"/>
                <a:gridCol w="971550"/>
              </a:tblGrid>
              <a:tr h="10443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4438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4438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4438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741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dizains">
  <a:themeElements>
    <a:clrScheme name="Office dizain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dizain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dizains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162</Words>
  <Application>Microsoft Office PowerPoint</Application>
  <PresentationFormat>Slaidrāde ekrānā (4:3)</PresentationFormat>
  <Paragraphs>14</Paragraphs>
  <Slides>4</Slides>
  <Notes>0</Notes>
  <HiddenSlides>0</HiddenSlides>
  <MMClips>0</MMClips>
  <ScaleCrop>false</ScaleCrop>
  <HeadingPairs>
    <vt:vector size="6" baseType="variant">
      <vt:variant>
        <vt:lpstr>Lietotie fonti</vt:lpstr>
      </vt:variant>
      <vt:variant>
        <vt:i4>3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dizains</vt:lpstr>
      <vt:lpstr>PowerPoint prezentācija</vt:lpstr>
      <vt:lpstr>PowerPoint prezentācija</vt:lpstr>
      <vt:lpstr>3. uzdevums</vt:lpstr>
      <vt:lpstr>3. uzdevums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prezentācija</dc:title>
  <dc:creator>Agnese Šuste</dc:creator>
  <cp:lastModifiedBy>Agnese Šuste</cp:lastModifiedBy>
  <cp:revision>5</cp:revision>
  <dcterms:created xsi:type="dcterms:W3CDTF">2018-03-18T19:38:21Z</dcterms:created>
  <dcterms:modified xsi:type="dcterms:W3CDTF">2018-03-28T18:30:32Z</dcterms:modified>
</cp:coreProperties>
</file>