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76" r:id="rId2"/>
    <p:sldId id="331" r:id="rId3"/>
    <p:sldId id="306" r:id="rId4"/>
    <p:sldId id="322" r:id="rId5"/>
    <p:sldId id="323" r:id="rId6"/>
    <p:sldId id="332" r:id="rId7"/>
    <p:sldId id="334" r:id="rId8"/>
    <p:sldId id="335" r:id="rId9"/>
    <p:sldId id="336" r:id="rId10"/>
    <p:sldId id="337" r:id="rId11"/>
    <p:sldId id="338" r:id="rId12"/>
    <p:sldId id="32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NyDCduxkh227CzaRtuNGtj3Yt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39F79F-D21B-41D7-8C4E-CF0EA3C72FB7}">
  <a:tblStyle styleId="{F339F79F-D21B-41D7-8C4E-CF0EA3C72F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1241" autoAdjust="0"/>
  </p:normalViewPr>
  <p:slideViewPr>
    <p:cSldViewPr snapToGrid="0">
      <p:cViewPr varScale="1">
        <p:scale>
          <a:sx n="67" d="100"/>
          <a:sy n="67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69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71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20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83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Atbilde: 18</a:t>
            </a:r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457A6-95D5-447A-B40F-9E637FE022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Atbilde: 4 un 7</a:t>
            </a:r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457A6-95D5-447A-B40F-9E637FE022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9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TX-RZhYmkyI?t=3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4257" y="1315791"/>
            <a:ext cx="1022422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MAĢIJA</a:t>
            </a:r>
          </a:p>
          <a:p>
            <a:pPr algn="ctr"/>
            <a:r>
              <a:rPr lang="lv-LV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</a:t>
            </a:r>
            <a:r>
              <a:rPr lang="lv-LV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</a:t>
            </a:r>
            <a:endParaRPr lang="lv-LV" sz="7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lv-LV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MATEMĀTIKA?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8" y="1807763"/>
            <a:ext cx="1647894" cy="2672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52" y="162171"/>
            <a:ext cx="2921587" cy="3541220"/>
          </a:xfrm>
          <a:prstGeom prst="rect">
            <a:avLst/>
          </a:prstGeom>
        </p:spPr>
      </p:pic>
      <p:pic>
        <p:nvPicPr>
          <p:cNvPr id="1028" name="Picture 4" descr="https://lh3.googleusercontent.com/G0okf2gWSEZ2mK8_Vlp-V8O7Fid3k8LYtFbHFywfWRzvz94fDRsqqz7WaUwtcx9Fi704dpez3jlg3-kDKsfDqBQTRBAAK7B4qHS4vNB91blwOIKzPjvFkjsnaNFykVseOOjcP9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36" y="5656902"/>
            <a:ext cx="2184584" cy="7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ttēls, kurā ir teksts&#10;&#10;Apraksts ģenerēts automāti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89" y="5540367"/>
            <a:ext cx="1443607" cy="9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ZKTSa5LFJ14PCTCncy2r1VcmkbT7nXWBe0AM1BDpjhVj6W7WGJUuyxebU7iZs0bMJhLW0qxrbTtVea_vNkrTAGnObY-TO7A4WJwp3RfgCeFBJeMOpg3fLCMKn3iwK-axPEnz9R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78" y="5612461"/>
            <a:ext cx="2593383" cy="7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s://lh4.googleusercontent.com/PTpug_fsvPqRP-kX8VFp7weLdQ-08bG0GpKyX--nE9PSzuk2Q_sAin7hT5Nj3ay0Y7yM7oFxSkd9qNBz7sZkjVz-_T6RsHE8fI5SPjrzfFdYaZEPeg4_U5bfUPIT77MBwQRrRw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53" y="5656902"/>
            <a:ext cx="3403968" cy="8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6112" y="42514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86112" y="5137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86112" y="5565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  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186112" y="5927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186112" y="64612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43663" y="4285767"/>
            <a:ext cx="4041082" cy="71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lv-LV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 nodarbība</a:t>
            </a:r>
            <a:endParaRPr lang="lv-LV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5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lv-L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altLang="lv-LV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jaut</a:t>
            </a:r>
            <a:r>
              <a:rPr lang="lv-LV" altLang="lv-LV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ājums</a:t>
            </a:r>
            <a:endParaRPr lang="lv-LV" altLang="lv-L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71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altLang="lv-L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Aplūko </a:t>
            </a: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zīmējumu! </a:t>
            </a:r>
          </a:p>
          <a:p>
            <a:pPr marL="0" indent="0" algn="just">
              <a:buNone/>
            </a:pP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Kāda </a:t>
            </a:r>
            <a:r>
              <a:rPr lang="lv-LV" altLang="lv-L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 punktu summa neredzamajās kauliņu augšējās un apakšējās skaldnēs?</a:t>
            </a: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45455"/>
          <a:stretch/>
        </p:blipFill>
        <p:spPr>
          <a:xfrm>
            <a:off x="8929694" y="1027906"/>
            <a:ext cx="2109774" cy="37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altLang="lv-LV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altLang="lv-LV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lv-LV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jaut</a:t>
            </a:r>
            <a:r>
              <a:rPr lang="lv-LV" altLang="lv-LV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ājums</a:t>
            </a:r>
            <a:endParaRPr lang="lv-LV" altLang="lv-LV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23950" y="15255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altLang="lv-LV" sz="3600" dirty="0" smtClean="0"/>
              <a:t>Rezultāts ir </a:t>
            </a:r>
            <a:r>
              <a:rPr lang="lv-LV" altLang="lv-LV" sz="3600" dirty="0" smtClean="0"/>
              <a:t>48.</a:t>
            </a:r>
            <a:endParaRPr lang="lv-LV" altLang="lv-LV" sz="3600" dirty="0" smtClean="0"/>
          </a:p>
          <a:p>
            <a:pPr marL="0" indent="0" algn="just">
              <a:buNone/>
            </a:pPr>
            <a:r>
              <a:rPr lang="lv-LV" altLang="lv-LV" sz="3600" dirty="0" smtClean="0"/>
              <a:t>Kādi skaitļi uzkrita?</a:t>
            </a:r>
          </a:p>
        </p:txBody>
      </p:sp>
      <p:pic>
        <p:nvPicPr>
          <p:cNvPr id="5" name="Attēls 4" descr="Att&amp;emacr;lu rezult&amp;amacr;ti vaic&amp;amacr;jumam “dice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9" y="1690688"/>
            <a:ext cx="3047206" cy="276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08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045" y="2387158"/>
            <a:ext cx="7578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PALDIES PAR DARBU!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72" y="107863"/>
            <a:ext cx="2267585" cy="2267585"/>
          </a:xfrm>
          <a:prstGeom prst="rect">
            <a:avLst/>
          </a:prstGeom>
        </p:spPr>
      </p:pic>
      <p:pic>
        <p:nvPicPr>
          <p:cNvPr id="10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98" y="750921"/>
            <a:ext cx="1592347" cy="2196341"/>
          </a:xfrm>
          <a:prstGeom prst="rect">
            <a:avLst/>
          </a:prstGeom>
        </p:spPr>
      </p:pic>
      <p:pic>
        <p:nvPicPr>
          <p:cNvPr id="11" name="Attēl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3" y="2894989"/>
            <a:ext cx="1707332" cy="2217423"/>
          </a:xfrm>
          <a:prstGeom prst="rect">
            <a:avLst/>
          </a:prstGeom>
        </p:spPr>
      </p:pic>
      <p:pic>
        <p:nvPicPr>
          <p:cNvPr id="12" name="Attēl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72" y="3679665"/>
            <a:ext cx="1528655" cy="2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hlinkClick r:id="rId2"/>
              </a:rPr>
              <a:t>Video</a:t>
            </a:r>
            <a:endParaRPr lang="en-US" dirty="0"/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2250" y="1248569"/>
            <a:ext cx="77819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41573" y="4227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Šodien sasniedzamais rezultāts:</a:t>
            </a:r>
            <a:endParaRPr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958301" y="1373093"/>
            <a:ext cx="88821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lv-LV" sz="3600" dirty="0"/>
              <a:t>Pamana trikos matemātiskas sakarības, izskaidro </a:t>
            </a:r>
            <a:r>
              <a:rPr lang="lv-LV" sz="3600" dirty="0" smtClean="0"/>
              <a:t>rezultātu;</a:t>
            </a:r>
            <a:endParaRPr lang="en-US" sz="5400" dirty="0"/>
          </a:p>
          <a:p>
            <a:r>
              <a:rPr lang="lv-LV" sz="3600" dirty="0"/>
              <a:t>Demonstrē triku citiem.</a:t>
            </a:r>
            <a: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04" y="3548762"/>
            <a:ext cx="1528655" cy="2478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790" y="2900363"/>
            <a:ext cx="1159783" cy="1159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123" y="3306949"/>
            <a:ext cx="1162050" cy="116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854">
            <a:off x="9495123" y="2110865"/>
            <a:ext cx="789498" cy="7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332076" y="2761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lv-L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TRIKS</a:t>
            </a: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942974" y="1463675"/>
            <a:ext cx="87010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Iedomājies skaitli no 1 līdz 10;</a:t>
            </a:r>
          </a:p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Sareizini šo skaitli ar 9;</a:t>
            </a:r>
          </a:p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Aprēķini iegūtā rezultāta ciparu summu;</a:t>
            </a:r>
          </a:p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šīs summas atņem skaitli 3</a:t>
            </a: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lv-LV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3" y="1549788"/>
            <a:ext cx="1528655" cy="24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03307" y="719412"/>
            <a:ext cx="11398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Atrodi iegūtajam rezultātam atbilstošo burtu!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94" y="2000934"/>
            <a:ext cx="1528655" cy="2478899"/>
          </a:xfrm>
          <a:prstGeom prst="rect">
            <a:avLst/>
          </a:prstGeom>
        </p:spPr>
      </p:pic>
      <p:pic>
        <p:nvPicPr>
          <p:cNvPr id="6" name="Satura vietturis 8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705" y="1682643"/>
            <a:ext cx="5360720" cy="407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01;p3"/>
          <p:cNvSpPr txBox="1">
            <a:spLocks/>
          </p:cNvSpPr>
          <p:nvPr/>
        </p:nvSpPr>
        <p:spPr>
          <a:xfrm>
            <a:off x="1319491" y="1338154"/>
            <a:ext cx="107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01;p3"/>
          <p:cNvSpPr txBox="1">
            <a:spLocks/>
          </p:cNvSpPr>
          <p:nvPr/>
        </p:nvSpPr>
        <p:spPr>
          <a:xfrm>
            <a:off x="2041712" y="1338153"/>
            <a:ext cx="107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03307" y="719412"/>
            <a:ext cx="11398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lv-LV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Iedomājies valsti un dzīvnieku, kas sākas ar šo </a:t>
            </a:r>
            <a:r>
              <a:rPr lang="lv-LV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burtu!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94" y="2000934"/>
            <a:ext cx="1528655" cy="2478899"/>
          </a:xfrm>
          <a:prstGeom prst="rect">
            <a:avLst/>
          </a:prstGeom>
        </p:spPr>
      </p:pic>
      <p:pic>
        <p:nvPicPr>
          <p:cNvPr id="6" name="Satura vietturis 8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705" y="1682643"/>
            <a:ext cx="5360720" cy="407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01;p3"/>
          <p:cNvSpPr txBox="1">
            <a:spLocks/>
          </p:cNvSpPr>
          <p:nvPr/>
        </p:nvSpPr>
        <p:spPr>
          <a:xfrm>
            <a:off x="1319491" y="1338154"/>
            <a:ext cx="107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01;p3"/>
          <p:cNvSpPr txBox="1">
            <a:spLocks/>
          </p:cNvSpPr>
          <p:nvPr/>
        </p:nvSpPr>
        <p:spPr>
          <a:xfrm>
            <a:off x="2041712" y="1338153"/>
            <a:ext cx="107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17" y="2486760"/>
            <a:ext cx="2841408" cy="2147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599" y="2486760"/>
            <a:ext cx="3066245" cy="199636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57800" y="1682643"/>
            <a:ext cx="871538" cy="95249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14476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Izpildi darbības:</a:t>
            </a:r>
          </a:p>
          <a:p>
            <a:pPr marL="628650" indent="-514350">
              <a:buFont typeface="+mj-lt"/>
              <a:buAutoNum type="arabicPeriod"/>
            </a:pP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Uzraksti </a:t>
            </a:r>
            <a:r>
              <a:rPr lang="lv-LV" altLang="lv-L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uz papīra tā skolēna numuru, kuram pirkstā ir </a:t>
            </a: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gredzens!</a:t>
            </a:r>
            <a:endParaRPr lang="lv-LV" alt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28650" indent="-514350">
              <a:buFont typeface="+mj-lt"/>
              <a:buAutoNum type="arabicPeriod"/>
            </a:pPr>
            <a:r>
              <a:rPr lang="lv-LV" altLang="lv-L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Reizini to ar </a:t>
            </a: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lv-LV" alt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28650" indent="-514350">
              <a:buFont typeface="+mj-lt"/>
              <a:buAutoNum type="arabicPeriod"/>
            </a:pPr>
            <a:r>
              <a:rPr lang="lv-LV" altLang="lv-L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Rezultātam pieskaiti </a:t>
            </a: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lv-LV" alt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28650" indent="-514350">
              <a:buFont typeface="+mj-lt"/>
              <a:buAutoNum type="arabicPeriod"/>
            </a:pPr>
            <a:r>
              <a:rPr lang="lv-LV" altLang="lv-L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Reizini summu ar </a:t>
            </a:r>
            <a:r>
              <a:rPr lang="lv-LV" altLang="lv-LV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endParaRPr lang="lv-LV" altLang="lv-L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Virsraksts 3"/>
          <p:cNvSpPr>
            <a:spLocks noGrp="1"/>
          </p:cNvSpPr>
          <p:nvPr>
            <p:ph type="title"/>
          </p:nvPr>
        </p:nvSpPr>
        <p:spPr>
          <a:xfrm>
            <a:off x="838200" y="523876"/>
            <a:ext cx="10515600" cy="990600"/>
          </a:xfrm>
        </p:spPr>
        <p:txBody>
          <a:bodyPr>
            <a:normAutofit/>
          </a:bodyPr>
          <a:lstStyle/>
          <a:p>
            <a:r>
              <a:rPr lang="lv-LV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lv-LV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lv-LV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TRIKS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61" y="2975224"/>
            <a:ext cx="1707332" cy="22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finger-numbers-1024x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6"/>
          <a:stretch>
            <a:fillRect/>
          </a:stretch>
        </p:blipFill>
        <p:spPr bwMode="auto">
          <a:xfrm>
            <a:off x="3179813" y="1384697"/>
            <a:ext cx="5832375" cy="33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287544" y="918626"/>
            <a:ext cx="803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lv-LV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38501" y="918627"/>
            <a:ext cx="803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lv-LV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+9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713663" y="548680"/>
            <a:ext cx="20938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lv-LV" sz="3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LABĀ ROKA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495550" y="548680"/>
            <a:ext cx="23903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lv-LV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KREISĀ ROKA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5013176"/>
            <a:ext cx="8229600" cy="16561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dirty="0">
                <a:latin typeface="Calibri" panose="020F0502020204030204" pitchFamily="34" charset="0"/>
                <a:cs typeface="Calibri" panose="020F0502020204030204" pitchFamily="34" charset="0"/>
              </a:rPr>
              <a:t>Rezultātu reizini ar 10.</a:t>
            </a:r>
          </a:p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Pieskaiti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tā pirksta numuru, uz kura ir 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gredzens!</a:t>
            </a:r>
            <a:endParaRPr lang="lv-LV" alt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8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46088" y="1009651"/>
            <a:ext cx="10515600" cy="1404937"/>
          </a:xfrm>
        </p:spPr>
        <p:txBody>
          <a:bodyPr/>
          <a:lstStyle/>
          <a:p>
            <a:r>
              <a:rPr lang="lv-L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Pārbaudi sevi!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1712119"/>
            <a:ext cx="2141760" cy="29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2047</TotalTime>
  <Words>179</Words>
  <Application>Microsoft Office PowerPoint</Application>
  <PresentationFormat>Widescreen</PresentationFormat>
  <Paragraphs>49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Office Theme</vt:lpstr>
      <vt:lpstr>PowerPoint Presentation</vt:lpstr>
      <vt:lpstr>Video</vt:lpstr>
      <vt:lpstr>Šodien sasniedzamais rezultāts:</vt:lpstr>
      <vt:lpstr>1. TRIKS</vt:lpstr>
      <vt:lpstr>PowerPoint Presentation</vt:lpstr>
      <vt:lpstr>PowerPoint Presentation</vt:lpstr>
      <vt:lpstr>2. TRIKS</vt:lpstr>
      <vt:lpstr>PowerPoint Presentation</vt:lpstr>
      <vt:lpstr>Pārbaudi sevi!</vt:lpstr>
      <vt:lpstr>1. jautājums</vt:lpstr>
      <vt:lpstr>2. jautājums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Līga Zālīte</dc:creator>
  <cp:lastModifiedBy>Windows User</cp:lastModifiedBy>
  <cp:revision>79</cp:revision>
  <dcterms:created xsi:type="dcterms:W3CDTF">2017-09-27T11:26:25Z</dcterms:created>
  <dcterms:modified xsi:type="dcterms:W3CDTF">2020-04-17T14:59:57Z</dcterms:modified>
</cp:coreProperties>
</file>