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76" r:id="rId2"/>
    <p:sldId id="306" r:id="rId3"/>
    <p:sldId id="323" r:id="rId4"/>
    <p:sldId id="324" r:id="rId5"/>
    <p:sldId id="322" r:id="rId6"/>
    <p:sldId id="325" r:id="rId7"/>
    <p:sldId id="32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3" roundtripDataSignature="AMtx7mhNyDCduxkh227CzaRtuNGtj3Yt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39F79F-D21B-41D7-8C4E-CF0EA3C72FB7}">
  <a:tblStyle styleId="{F339F79F-D21B-41D7-8C4E-CF0EA3C72F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1241" autoAdjust="0"/>
  </p:normalViewPr>
  <p:slideViewPr>
    <p:cSldViewPr snapToGrid="0">
      <p:cViewPr varScale="1">
        <p:scale>
          <a:sx n="67" d="100"/>
          <a:sy n="67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69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85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85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27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91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m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4257" y="1315791"/>
            <a:ext cx="1022422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MAĢIJA</a:t>
            </a:r>
          </a:p>
          <a:p>
            <a:pPr algn="ctr"/>
            <a:r>
              <a:rPr lang="lv-LV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</a:t>
            </a:r>
            <a:r>
              <a:rPr lang="lv-LV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ai</a:t>
            </a:r>
          </a:p>
          <a:p>
            <a:pPr algn="ctr"/>
            <a:r>
              <a:rPr lang="lv-LV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MATEMĀTIKA?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8" y="1807763"/>
            <a:ext cx="1647894" cy="2672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52" y="162171"/>
            <a:ext cx="2921587" cy="3541220"/>
          </a:xfrm>
          <a:prstGeom prst="rect">
            <a:avLst/>
          </a:prstGeom>
        </p:spPr>
      </p:pic>
      <p:pic>
        <p:nvPicPr>
          <p:cNvPr id="1028" name="Picture 4" descr="https://lh3.googleusercontent.com/G0okf2gWSEZ2mK8_Vlp-V8O7Fid3k8LYtFbHFywfWRzvz94fDRsqqz7WaUwtcx9Fi704dpez3jlg3-kDKsfDqBQTRBAAK7B4qHS4vNB91blwOIKzPjvFkjsnaNFykVseOOjcP9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36" y="5656902"/>
            <a:ext cx="2184584" cy="7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ttēls, kurā ir teksts&#10;&#10;Apraksts ģenerēts automāti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89" y="5540367"/>
            <a:ext cx="1443607" cy="90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ZKTSa5LFJ14PCTCncy2r1VcmkbT7nXWBe0AM1BDpjhVj6W7WGJUuyxebU7iZs0bMJhLW0qxrbTtVea_vNkrTAGnObY-TO7A4WJwp3RfgCeFBJeMOpg3fLCMKn3iwK-axPEnz9R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78" y="5612461"/>
            <a:ext cx="2593383" cy="75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s://lh4.googleusercontent.com/PTpug_fsvPqRP-kX8VFp7weLdQ-08bG0GpKyX--nE9PSzuk2Q_sAin7hT5Nj3ay0Y7yM7oFxSkd9qNBz7sZkjVz-_T6RsHE8fI5SPjrzfFdYaZEPeg4_U5bfUPIT77MBwQRrRw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53" y="5656902"/>
            <a:ext cx="3403968" cy="8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86112" y="42514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186112" y="51372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186112" y="55658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   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186112" y="5927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 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186112" y="64612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443663" y="4285767"/>
            <a:ext cx="4041082" cy="71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lv-LV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lv-LV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</a:t>
            </a:r>
            <a:r>
              <a:rPr lang="lv-LV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nodarbība</a:t>
            </a:r>
          </a:p>
        </p:txBody>
      </p:sp>
    </p:spTree>
    <p:extLst>
      <p:ext uri="{BB962C8B-B14F-4D97-AF65-F5344CB8AC3E}">
        <p14:creationId xmlns:p14="http://schemas.microsoft.com/office/powerpoint/2010/main" val="31175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41573" y="4227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Šodien sasniedzamais rezultāts:</a:t>
            </a:r>
            <a:endParaRPr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958301" y="1373093"/>
            <a:ext cx="88821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lv-LV" sz="3600" dirty="0"/>
              <a:t>Pamana trikos matemātiskas sakarības;</a:t>
            </a:r>
            <a:endParaRPr lang="en-US" sz="4400" dirty="0"/>
          </a:p>
          <a:p>
            <a:pPr lvl="0"/>
            <a:r>
              <a:rPr lang="lv-LV" sz="3600" dirty="0"/>
              <a:t>Skaidro sakarības, kas </a:t>
            </a:r>
            <a:r>
              <a:rPr lang="lv-LV" sz="3600" dirty="0" smtClean="0"/>
              <a:t>darbojas, </a:t>
            </a:r>
            <a:r>
              <a:rPr lang="lv-LV" sz="3600" dirty="0"/>
              <a:t>veicot triku;</a:t>
            </a:r>
            <a:endParaRPr lang="en-US" sz="4400" dirty="0"/>
          </a:p>
          <a:p>
            <a:r>
              <a:rPr lang="lv-LV" sz="3600" dirty="0"/>
              <a:t>Demonstrē triku citiem</a:t>
            </a:r>
            <a:r>
              <a:rPr lang="lv-LV" sz="3600" dirty="0" smtClean="0"/>
              <a:t>.</a:t>
            </a:r>
            <a:r>
              <a:rPr lang="lv-LV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v-LV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04" y="3548762"/>
            <a:ext cx="1528655" cy="2478899"/>
          </a:xfrm>
          <a:prstGeom prst="rect">
            <a:avLst/>
          </a:prstGeom>
        </p:spPr>
      </p:pic>
      <p:pic>
        <p:nvPicPr>
          <p:cNvPr id="8" name="Attēls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539" y="3027269"/>
            <a:ext cx="1738874" cy="2120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1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332076" y="2761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TRIKS</a:t>
            </a:r>
            <a:endParaRPr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637525" y="1377949"/>
            <a:ext cx="8701089" cy="529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742950" lvl="0" indent="-7429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Izvēlies vienu kārti;</a:t>
            </a:r>
            <a:endParaRPr lang="lv-LV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7429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Sareizini </a:t>
            </a: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šīs kārts vērtību ar skaitli 2;</a:t>
            </a:r>
            <a:endParaRPr lang="lv-LV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7429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Pieskaiti skaitli 5</a:t>
            </a: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lv-LV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7429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Reizini rezultātu ar skaitli 5;</a:t>
            </a:r>
          </a:p>
          <a:p>
            <a:pPr marL="742950" lvl="0" indent="-7429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Izvēlies vēl vienu kārti un pieskaiti tās vērtību iepriekš iegūtajam rezultātam</a:t>
            </a:r>
            <a:r>
              <a:rPr lang="lv-LV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lv-LV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lv-LV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lv-LV" sz="3600" dirty="0" smtClean="0"/>
              <a:t>	Ar </a:t>
            </a:r>
            <a:r>
              <a:rPr lang="lv-LV" sz="3600" dirty="0"/>
              <a:t>kādiem noteikumiem varētu papildināt trika aprakstu, lai varētu noteikt arī izvēlēto kāršu zīmi ne tikai skaitli?</a:t>
            </a:r>
            <a:endParaRPr lang="en-US" sz="3600" dirty="0"/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lv-LV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v-LV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91" y="3246437"/>
            <a:ext cx="1758826" cy="2852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443" y="619088"/>
            <a:ext cx="2556923" cy="240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8" y="3801988"/>
            <a:ext cx="1261319" cy="12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332076" y="2761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lv-LV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TRIKS</a:t>
            </a:r>
            <a:endParaRPr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6" y="3203574"/>
            <a:ext cx="1758826" cy="2852149"/>
          </a:xfrm>
          <a:prstGeom prst="rect">
            <a:avLst/>
          </a:prstGeom>
        </p:spPr>
      </p:pic>
      <p:pic>
        <p:nvPicPr>
          <p:cNvPr id="8" name="Attēls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27" y="781788"/>
            <a:ext cx="2083448" cy="254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16" y="1601733"/>
            <a:ext cx="1900341" cy="14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38138" y="236117"/>
            <a:ext cx="10515600" cy="1325563"/>
          </a:xfrm>
        </p:spPr>
        <p:txBody>
          <a:bodyPr/>
          <a:lstStyle/>
          <a:p>
            <a:r>
              <a:rPr lang="lv-LV" dirty="0" smtClean="0"/>
              <a:t>JAUTĀJUMI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38138" y="1262606"/>
            <a:ext cx="9216839" cy="5195424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Kā ir jāsagatavo kāršu kaudzīte, lai triks izdotos? Kāpēc? Izskaidro! </a:t>
            </a:r>
          </a:p>
          <a:p>
            <a:pPr lvl="0"/>
            <a:r>
              <a:rPr lang="lv-LV" dirty="0"/>
              <a:t>Iemācieties šo triku, lai vēlāk varētu to nodemonstrēt citiem!</a:t>
            </a:r>
          </a:p>
          <a:p>
            <a:pPr marL="0" indent="0">
              <a:buNone/>
            </a:pPr>
            <a:r>
              <a:rPr lang="lv-LV" sz="3200" dirty="0" smtClean="0"/>
              <a:t>PAPILDUZDEVUMI</a:t>
            </a:r>
            <a:endParaRPr lang="lv-LV" sz="3200" dirty="0" smtClean="0"/>
          </a:p>
          <a:p>
            <a:r>
              <a:rPr lang="lv-LV" dirty="0" smtClean="0"/>
              <a:t>Kā </a:t>
            </a:r>
            <a:r>
              <a:rPr lang="lv-LV" dirty="0"/>
              <a:t>būtu sākumā jāsagatavo kāršu kaudzīte, ja pēc tam skatītājiem liktu izvēlēties kādu skaitli nevis starp 10 un 20, bet gan starp 20 un 30</a:t>
            </a:r>
            <a:r>
              <a:rPr lang="lv-LV" dirty="0" smtClean="0"/>
              <a:t>?</a:t>
            </a:r>
            <a:endParaRPr lang="lv-LV" dirty="0"/>
          </a:p>
          <a:p>
            <a:r>
              <a:rPr lang="lv-LV" dirty="0"/>
              <a:t>Vai būtu iespējams izpildīt šo triku, ja prasītu skatītājiem izvēlēties kādu skaitli starp 10 un 30</a:t>
            </a:r>
            <a:r>
              <a:rPr lang="lv-LV" dirty="0" smtClean="0"/>
              <a:t>?</a:t>
            </a:r>
            <a:endParaRPr lang="lv-LV" dirty="0"/>
          </a:p>
        </p:txBody>
      </p:sp>
      <p:pic>
        <p:nvPicPr>
          <p:cNvPr id="5" name="Attēls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77" y="1156073"/>
            <a:ext cx="1689286" cy="207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09" y="3686095"/>
            <a:ext cx="1476581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41573" y="4227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Šodien sasniedzamais rezultāts:</a:t>
            </a:r>
            <a:endParaRPr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958301" y="1373093"/>
            <a:ext cx="88821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lv-LV" sz="3600" dirty="0"/>
              <a:t>Pamana trikos matemātiskas sakarības;</a:t>
            </a:r>
            <a:endParaRPr lang="en-US" sz="4400" dirty="0"/>
          </a:p>
          <a:p>
            <a:pPr lvl="0"/>
            <a:r>
              <a:rPr lang="lv-LV" sz="3600" dirty="0"/>
              <a:t>Skaidro sakarības, kas </a:t>
            </a:r>
            <a:r>
              <a:rPr lang="lv-LV" sz="3600" dirty="0" smtClean="0"/>
              <a:t>darbojas, </a:t>
            </a:r>
            <a:r>
              <a:rPr lang="lv-LV" sz="3600" dirty="0"/>
              <a:t>veicot triku;</a:t>
            </a:r>
            <a:endParaRPr lang="en-US" sz="4400" dirty="0"/>
          </a:p>
          <a:p>
            <a:r>
              <a:rPr lang="lv-LV" sz="3600" dirty="0"/>
              <a:t>Demonstrē triku citiem</a:t>
            </a:r>
            <a:r>
              <a:rPr lang="lv-LV" sz="3600" dirty="0" smtClean="0"/>
              <a:t>.</a:t>
            </a:r>
            <a:r>
              <a:rPr lang="lv-LV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v-LV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04" y="3548762"/>
            <a:ext cx="1528655" cy="2478899"/>
          </a:xfrm>
          <a:prstGeom prst="rect">
            <a:avLst/>
          </a:prstGeom>
        </p:spPr>
      </p:pic>
      <p:pic>
        <p:nvPicPr>
          <p:cNvPr id="8" name="Attēls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539" y="3027269"/>
            <a:ext cx="1738874" cy="2120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5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6045" y="1401321"/>
            <a:ext cx="53792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PALDIES PAR DARBU!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79" y="2780138"/>
            <a:ext cx="1707332" cy="2217423"/>
          </a:xfrm>
          <a:prstGeom prst="rect">
            <a:avLst/>
          </a:prstGeom>
        </p:spPr>
      </p:pic>
      <p:pic>
        <p:nvPicPr>
          <p:cNvPr id="12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35" y="2922428"/>
            <a:ext cx="1528655" cy="2478899"/>
          </a:xfrm>
          <a:prstGeom prst="rect">
            <a:avLst/>
          </a:prstGeom>
        </p:spPr>
      </p:pic>
      <p:pic>
        <p:nvPicPr>
          <p:cNvPr id="8" name="Attēls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75" y="707236"/>
            <a:ext cx="1689286" cy="2072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4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2064</TotalTime>
  <Words>171</Words>
  <Application>Microsoft Office PowerPoint</Application>
  <PresentationFormat>Widescreen</PresentationFormat>
  <Paragraphs>34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Times New Roman</vt:lpstr>
      <vt:lpstr>Office Theme</vt:lpstr>
      <vt:lpstr>PowerPoint Presentation</vt:lpstr>
      <vt:lpstr>Šodien sasniedzamais rezultāts:</vt:lpstr>
      <vt:lpstr>1. TRIKS</vt:lpstr>
      <vt:lpstr>2. TRIKS</vt:lpstr>
      <vt:lpstr>JAUTĀJUMI</vt:lpstr>
      <vt:lpstr>Šodien sasniedzamais rezultāts: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Līga Zālīte</dc:creator>
  <cp:lastModifiedBy>Windows User</cp:lastModifiedBy>
  <cp:revision>82</cp:revision>
  <dcterms:created xsi:type="dcterms:W3CDTF">2017-09-27T11:26:25Z</dcterms:created>
  <dcterms:modified xsi:type="dcterms:W3CDTF">2020-05-12T10:05:34Z</dcterms:modified>
</cp:coreProperties>
</file>