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72" r:id="rId3"/>
    <p:sldId id="257" r:id="rId4"/>
    <p:sldId id="258" r:id="rId5"/>
    <p:sldId id="259" r:id="rId6"/>
    <p:sldId id="274" r:id="rId7"/>
    <p:sldId id="261" r:id="rId8"/>
    <p:sldId id="275" r:id="rId9"/>
    <p:sldId id="263" r:id="rId10"/>
    <p:sldId id="264" r:id="rId11"/>
    <p:sldId id="265" r:id="rId12"/>
    <p:sldId id="266" r:id="rId13"/>
    <p:sldId id="271" r:id="rId14"/>
    <p:sldId id="276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6" name="Google Shape;20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1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13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5118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8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10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1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11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1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3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9FuPdl3xCE&amp;t=355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feEE716UEk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youtube.com/watch?v=c9FuPdl3xCE&amp;t=355s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731575" y="490707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Prātnieku</a:t>
            </a:r>
            <a:r>
              <a:rPr lang="en-US" dirty="0"/>
              <a:t> </a:t>
            </a:r>
            <a:r>
              <a:rPr lang="en-US" dirty="0" err="1"/>
              <a:t>Laboratorija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dirty="0"/>
            </a:br>
            <a:endParaRPr dirty="0"/>
          </a:p>
        </p:txBody>
      </p:sp>
      <p:pic>
        <p:nvPicPr>
          <p:cNvPr id="90" name="Google Shape;90;p13" descr="Image result for science" title="View sourc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76500"/>
            <a:ext cx="9144000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ttēls 1">
            <a:extLst>
              <a:ext uri="{FF2B5EF4-FFF2-40B4-BE49-F238E27FC236}">
                <a16:creationId xmlns:a16="http://schemas.microsoft.com/office/drawing/2014/main" id="{6F8E7935-2B59-443E-B2E1-66F3C3153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517" y="5661246"/>
            <a:ext cx="5162815" cy="5715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Darba gaita</a:t>
            </a:r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xfrm>
            <a:off x="511675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Vēro video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Raksti darbības soļus, kas būs jāveic!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226050" y="73600"/>
            <a:ext cx="7886700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Pieraksti darba gaitu!</a:t>
            </a:r>
            <a:endParaRPr sz="3600"/>
          </a:p>
        </p:txBody>
      </p:sp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050" y="1257299"/>
            <a:ext cx="8922078" cy="501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Darba gaita</a:t>
            </a:r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body" idx="1"/>
          </p:nvPr>
        </p:nvSpPr>
        <p:spPr>
          <a:xfrm>
            <a:off x="438575" y="153317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Salīdzini video redzēto roku ar doto piemēru!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Kādas ir atšķirības?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Kas ir jāuzlabo?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Kas ir jāievēro?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Kā zināsi - ka prototips strādā?</a:t>
            </a:r>
            <a:endParaRPr/>
          </a:p>
        </p:txBody>
      </p:sp>
      <p:pic>
        <p:nvPicPr>
          <p:cNvPr id="4" name="Attēls 3" descr="Attēls, kurā ir telpa&#10;&#10;Apraksts ģenerēts automātiski">
            <a:extLst>
              <a:ext uri="{FF2B5EF4-FFF2-40B4-BE49-F238E27FC236}">
                <a16:creationId xmlns:a16="http://schemas.microsoft.com/office/drawing/2014/main" id="{1C4137FC-7346-47FC-916A-67E6BED99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60" y="522030"/>
            <a:ext cx="858003" cy="8542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Prototipa uzlabošana!</a:t>
            </a:r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Kāds ir labs prototips? Pēc kāda kritērija?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Ko nozīmē sadarboties?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Kā jāsniedz atgriezeniskā saite citiem?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Paslavē - kas ir izdevies prototipā, kas patīk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Pajautā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Piedāvā - uzlabojumi, kas jāveic</a:t>
            </a:r>
            <a:endParaRPr/>
          </a:p>
        </p:txBody>
      </p:sp>
      <p:sp>
        <p:nvSpPr>
          <p:cNvPr id="211" name="Google Shape;211;p28"/>
          <p:cNvSpPr/>
          <p:nvPr/>
        </p:nvSpPr>
        <p:spPr>
          <a:xfrm>
            <a:off x="471075" y="4797525"/>
            <a:ext cx="7886700" cy="1691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Attēls 4" descr="Attēls, kurā ir telpa&#10;&#10;Apraksts ģenerēts automātiski">
            <a:extLst>
              <a:ext uri="{FF2B5EF4-FFF2-40B4-BE49-F238E27FC236}">
                <a16:creationId xmlns:a16="http://schemas.microsoft.com/office/drawing/2014/main" id="{B876ED78-08A1-4BC7-B87D-7F75A258F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901" y="565514"/>
            <a:ext cx="1037389" cy="1032839"/>
          </a:xfrm>
          <a:prstGeom prst="rect">
            <a:avLst/>
          </a:prstGeom>
        </p:spPr>
      </p:pic>
      <p:pic>
        <p:nvPicPr>
          <p:cNvPr id="6" name="Attēls 5" descr="Attēls, kurā ir telpa&#10;&#10;Apraksts ģenerēts automātiski">
            <a:extLst>
              <a:ext uri="{FF2B5EF4-FFF2-40B4-BE49-F238E27FC236}">
                <a16:creationId xmlns:a16="http://schemas.microsoft.com/office/drawing/2014/main" id="{67C5307B-63F0-47F3-91E0-56FABA827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772" y="1744252"/>
            <a:ext cx="1015578" cy="1011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3600"/>
              <a:t>Bionika - rokas prototipa veidošana</a:t>
            </a:r>
            <a:endParaRPr sz="3600"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628650" y="1690825"/>
            <a:ext cx="7886700" cy="4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dk1"/>
                </a:solidFill>
              </a:rPr>
              <a:t>E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varēšu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b="1" dirty="0" err="1">
                <a:latin typeface="Arial"/>
                <a:ea typeface="Arial"/>
                <a:cs typeface="Arial"/>
                <a:sym typeface="Arial"/>
              </a:rPr>
              <a:t>Izveidot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2400" b="1" dirty="0" err="1">
                <a:latin typeface="Arial"/>
                <a:ea typeface="Arial"/>
                <a:cs typeface="Arial"/>
                <a:sym typeface="Arial"/>
              </a:rPr>
              <a:t>izvērtēt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latin typeface="Arial"/>
                <a:ea typeface="Arial"/>
                <a:cs typeface="Arial"/>
                <a:sym typeface="Arial"/>
              </a:rPr>
              <a:t>rokas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latin typeface="Arial"/>
                <a:ea typeface="Arial"/>
                <a:cs typeface="Arial"/>
                <a:sym typeface="Arial"/>
              </a:rPr>
              <a:t>prototipu</a:t>
            </a:r>
            <a:endParaRPr sz="24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b="1" dirty="0" err="1">
                <a:latin typeface="Arial"/>
                <a:ea typeface="Arial"/>
                <a:cs typeface="Arial"/>
                <a:sym typeface="Arial"/>
              </a:rPr>
              <a:t>Izstāstīt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latin typeface="Arial"/>
                <a:ea typeface="Arial"/>
                <a:cs typeface="Arial"/>
                <a:sym typeface="Arial"/>
              </a:rPr>
              <a:t>kā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dirty="0" err="1">
                <a:latin typeface="Arial"/>
                <a:ea typeface="Arial"/>
                <a:cs typeface="Arial"/>
                <a:sym typeface="Arial"/>
              </a:rPr>
              <a:t>veidojot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latin typeface="Arial"/>
                <a:ea typeface="Arial"/>
                <a:cs typeface="Arial"/>
                <a:sym typeface="Arial"/>
              </a:rPr>
              <a:t>savu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latin typeface="Arial"/>
                <a:ea typeface="Arial"/>
                <a:cs typeface="Arial"/>
                <a:sym typeface="Arial"/>
              </a:rPr>
              <a:t>produktu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dirty="0" err="1">
                <a:latin typeface="Arial"/>
                <a:ea typeface="Arial"/>
                <a:cs typeface="Arial"/>
                <a:sym typeface="Arial"/>
              </a:rPr>
              <a:t>ievēroju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4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400" b="1" dirty="0" err="1">
                <a:latin typeface="Arial"/>
                <a:ea typeface="Arial"/>
                <a:cs typeface="Arial"/>
                <a:sym typeface="Arial"/>
              </a:rPr>
              <a:t>Tā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latin typeface="Arial"/>
                <a:ea typeface="Arial"/>
                <a:cs typeface="Arial"/>
                <a:sym typeface="Arial"/>
              </a:rPr>
              <a:t>domā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latin typeface="Arial"/>
                <a:ea typeface="Arial"/>
                <a:cs typeface="Arial"/>
                <a:sym typeface="Arial"/>
              </a:rPr>
              <a:t>inženieri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! “ </a:t>
            </a:r>
            <a:r>
              <a:rPr lang="en-US" sz="2400" b="1" dirty="0" err="1">
                <a:latin typeface="Arial"/>
                <a:ea typeface="Arial"/>
                <a:cs typeface="Arial"/>
                <a:sym typeface="Arial"/>
              </a:rPr>
              <a:t>soļus</a:t>
            </a:r>
            <a:endParaRPr sz="2400" b="1" dirty="0"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203;p27" descr="Attēlu rezultāti vaicājumam “mountain line”">
            <a:extLst>
              <a:ext uri="{FF2B5EF4-FFF2-40B4-BE49-F238E27FC236}">
                <a16:creationId xmlns:a16="http://schemas.microsoft.com/office/drawing/2014/main" id="{B3C5FBAF-B9A7-408E-841E-3AD704C0DA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0438" y="4031250"/>
            <a:ext cx="6357274" cy="33915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aisnstūris 1">
            <a:extLst>
              <a:ext uri="{FF2B5EF4-FFF2-40B4-BE49-F238E27FC236}">
                <a16:creationId xmlns:a16="http://schemas.microsoft.com/office/drawing/2014/main" id="{F8A954E0-0C4F-4E71-A96B-0F8759280374}"/>
              </a:ext>
            </a:extLst>
          </p:cNvPr>
          <p:cNvSpPr/>
          <p:nvPr/>
        </p:nvSpPr>
        <p:spPr>
          <a:xfrm>
            <a:off x="2146973" y="3654966"/>
            <a:ext cx="5279009" cy="1512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SzPts val="2800"/>
            </a:pPr>
            <a:r>
              <a:rPr lang="en-US" sz="2800" b="1" dirty="0" err="1"/>
              <a:t>Esi</a:t>
            </a:r>
            <a:r>
              <a:rPr lang="en-US" sz="2800" b="1" dirty="0"/>
              <a:t> </a:t>
            </a:r>
            <a:r>
              <a:rPr lang="en-US" sz="2800" b="1" dirty="0" err="1"/>
              <a:t>sasniedzis</a:t>
            </a:r>
            <a:r>
              <a:rPr lang="en-US" sz="2800" b="1" dirty="0"/>
              <a:t> </a:t>
            </a:r>
            <a:r>
              <a:rPr lang="en-US" sz="2800" b="1" dirty="0" err="1"/>
              <a:t>kalna</a:t>
            </a:r>
            <a:r>
              <a:rPr lang="en-US" sz="2800" b="1" dirty="0"/>
              <a:t> </a:t>
            </a:r>
            <a:r>
              <a:rPr lang="en-US" sz="2800" b="1" dirty="0" err="1"/>
              <a:t>virsotni</a:t>
            </a:r>
            <a:r>
              <a:rPr lang="en-US" sz="2800" b="1" dirty="0"/>
              <a:t>?</a:t>
            </a:r>
            <a:endParaRPr lang="lv-LV" sz="2800" b="1" dirty="0"/>
          </a:p>
          <a:p>
            <a:pPr algn="ctr">
              <a:lnSpc>
                <a:spcPct val="90000"/>
              </a:lnSpc>
              <a:spcBef>
                <a:spcPts val="1000"/>
              </a:spcBef>
              <a:buSzPts val="2800"/>
            </a:pPr>
            <a:r>
              <a:rPr lang="en-US" sz="2800" dirty="0" err="1"/>
              <a:t>Laiks</a:t>
            </a:r>
            <a:r>
              <a:rPr lang="en-US" sz="2800" dirty="0"/>
              <a:t> </a:t>
            </a:r>
            <a:r>
              <a:rPr lang="en-US" sz="2800" dirty="0" err="1"/>
              <a:t>rubrikai</a:t>
            </a:r>
            <a:r>
              <a:rPr lang="en-US" sz="2800" dirty="0"/>
              <a:t>!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buSzPts val="2800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3264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395A048F-4FCC-4686-BE95-2F29DEB7C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8455C3DD-614A-45DF-8524-E06401F022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lv-LV" dirty="0"/>
              <a:t>Skatoties video, izveido sarakstu,</a:t>
            </a:r>
          </a:p>
          <a:p>
            <a:pPr marL="50800" indent="0">
              <a:buNone/>
            </a:pPr>
            <a:endParaRPr lang="lv-LV" dirty="0"/>
          </a:p>
          <a:p>
            <a:pPr marL="50800" indent="0">
              <a:buNone/>
            </a:pPr>
            <a:r>
              <a:rPr lang="lv-LV" dirty="0"/>
              <a:t>kur iegūtas idejas robota veidošanai.</a:t>
            </a:r>
          </a:p>
          <a:p>
            <a:pPr marL="50800" indent="0">
              <a:buNone/>
            </a:pPr>
            <a:endParaRPr lang="lv-LV" dirty="0"/>
          </a:p>
          <a:p>
            <a:pPr marL="50800" indent="0">
              <a:buNone/>
            </a:pPr>
            <a:endParaRPr lang="lv-LV" dirty="0"/>
          </a:p>
          <a:p>
            <a:pPr marL="50800" indent="0">
              <a:buNone/>
            </a:pPr>
            <a:r>
              <a:rPr lang="lv-LV" u="sng" dirty="0">
                <a:hlinkClick r:id="rId2"/>
              </a:rPr>
              <a:t>https://www.youtube.com/watch?v=6feEE716UEk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0275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169750" y="484400"/>
            <a:ext cx="7886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3600"/>
              <a:t>Kas vieno šos attēlus?</a:t>
            </a:r>
            <a:endParaRPr sz="36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Kāda ir šīs dienas tēma?</a:t>
            </a:r>
            <a:endParaRPr sz="3600"/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275" y="1625475"/>
            <a:ext cx="43815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4">
            <a:alphaModFix/>
          </a:blip>
          <a:srcRect l="-15732" t="-22819" r="-7086"/>
          <a:stretch/>
        </p:blipFill>
        <p:spPr>
          <a:xfrm>
            <a:off x="4381500" y="3072040"/>
            <a:ext cx="4762500" cy="226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1300" y="-16500"/>
            <a:ext cx="2721149" cy="333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7308512" y="1154012"/>
            <a:ext cx="2488975" cy="99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49518" y="5055926"/>
            <a:ext cx="2099776" cy="170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7275" y="4368675"/>
            <a:ext cx="4381501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3922375" y="3755650"/>
            <a:ext cx="6306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EFEFE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1</a:t>
            </a:r>
            <a:endParaRPr sz="3000" b="0" i="0" u="none" strike="noStrike" cap="none">
              <a:solidFill>
                <a:srgbClr val="EFEFE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3922375" y="4487050"/>
            <a:ext cx="6306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EFEFE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2</a:t>
            </a:r>
            <a:endParaRPr sz="3000" b="0" i="0" u="none" strike="noStrike" cap="none">
              <a:solidFill>
                <a:srgbClr val="EFEFE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7595500" y="572000"/>
            <a:ext cx="6306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EFEFE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3</a:t>
            </a:r>
            <a:endParaRPr sz="3000" b="0" i="0" u="none" strike="noStrike" cap="none">
              <a:solidFill>
                <a:srgbClr val="EFEFE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8418950" y="4695625"/>
            <a:ext cx="6306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EFEFE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4</a:t>
            </a:r>
            <a:endParaRPr sz="3000" b="0" i="0" u="none" strike="noStrike" cap="none">
              <a:solidFill>
                <a:srgbClr val="EFEFE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471650" y="365125"/>
            <a:ext cx="8374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Dotā situācija - problēma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Tā strādā inženieri!</a:t>
            </a:r>
            <a:endParaRPr/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2225" y="1811625"/>
            <a:ext cx="4883975" cy="482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3600"/>
              <a:t>Bionika - rokas prototipa veidošana</a:t>
            </a:r>
            <a:endParaRPr sz="3600"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dk1"/>
                </a:solidFill>
              </a:rPr>
              <a:t>E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varēšu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Izveidot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izvērtēt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rokas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prototipu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Izstāstīt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kā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veidojot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savu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produktu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ievēroju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Tā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domā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inženieri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! “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soļus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6" descr="Attēlu rezultāti vaicājumam “mountain line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4925" y="4216400"/>
            <a:ext cx="6357274" cy="3391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E819390F-014B-46E1-8CE6-ACFB2E556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37" y="853942"/>
            <a:ext cx="7321926" cy="515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25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Izaicinājums</a:t>
            </a:r>
            <a:endParaRPr sz="3600"/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366275" y="9078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b="1" dirty="0" err="1"/>
              <a:t>Kā</a:t>
            </a:r>
            <a:r>
              <a:rPr lang="en-US" b="1" dirty="0"/>
              <a:t> </a:t>
            </a:r>
            <a:r>
              <a:rPr lang="en-US" b="1" dirty="0" err="1"/>
              <a:t>darbojas</a:t>
            </a:r>
            <a:r>
              <a:rPr lang="en-US" b="1" dirty="0"/>
              <a:t> </a:t>
            </a:r>
            <a:r>
              <a:rPr lang="en-US" b="1" dirty="0" err="1"/>
              <a:t>rokas</a:t>
            </a:r>
            <a:r>
              <a:rPr lang="en-US" b="1" dirty="0"/>
              <a:t>? </a:t>
            </a:r>
            <a:endParaRPr b="1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b="1" dirty="0" err="1"/>
              <a:t>Muskuļi</a:t>
            </a:r>
            <a:r>
              <a:rPr lang="en-US" b="1" dirty="0"/>
              <a:t> </a:t>
            </a:r>
            <a:r>
              <a:rPr lang="en-US" b="1" dirty="0" err="1"/>
              <a:t>saraujas</a:t>
            </a:r>
            <a:r>
              <a:rPr lang="en-US" b="1" dirty="0"/>
              <a:t> </a:t>
            </a:r>
            <a:r>
              <a:rPr lang="en-US" b="1" dirty="0" err="1"/>
              <a:t>rokas</a:t>
            </a:r>
            <a:r>
              <a:rPr lang="en-US" b="1" dirty="0"/>
              <a:t> </a:t>
            </a:r>
            <a:r>
              <a:rPr lang="en-US" b="1" dirty="0" err="1"/>
              <a:t>virspusē</a:t>
            </a:r>
            <a:r>
              <a:rPr lang="en-US" b="1" dirty="0"/>
              <a:t>/ </a:t>
            </a:r>
            <a:r>
              <a:rPr lang="en-US" b="1" dirty="0" err="1"/>
              <a:t>apakšpusē</a:t>
            </a:r>
            <a:r>
              <a:rPr lang="en-US" b="1" dirty="0"/>
              <a:t>, </a:t>
            </a:r>
            <a:r>
              <a:rPr lang="en-US" b="1" dirty="0" err="1"/>
              <a:t>kad</a:t>
            </a:r>
            <a:r>
              <a:rPr lang="en-US" b="1" dirty="0"/>
              <a:t>:</a:t>
            </a:r>
            <a:endParaRPr b="1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dirty="0" err="1"/>
              <a:t>Plaukstu</a:t>
            </a:r>
            <a:r>
              <a:rPr lang="en-US" dirty="0"/>
              <a:t> </a:t>
            </a:r>
            <a:r>
              <a:rPr lang="en-US" dirty="0" err="1"/>
              <a:t>saliec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dirty="0" err="1"/>
              <a:t>Plaukstu</a:t>
            </a:r>
            <a:r>
              <a:rPr lang="en-US" dirty="0"/>
              <a:t> </a:t>
            </a:r>
            <a:r>
              <a:rPr lang="en-US" dirty="0" err="1"/>
              <a:t>atliec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 i="1" dirty="0"/>
              <a:t>Kuru </a:t>
            </a:r>
            <a:r>
              <a:rPr lang="en-US" sz="2400" i="1" dirty="0" err="1"/>
              <a:t>inženiertehniskās</a:t>
            </a:r>
            <a:r>
              <a:rPr lang="en-US" sz="2400" i="1" dirty="0"/>
              <a:t> </a:t>
            </a:r>
            <a:r>
              <a:rPr lang="en-US" sz="2400" i="1" dirty="0" err="1"/>
              <a:t>domāšanas</a:t>
            </a:r>
            <a:r>
              <a:rPr lang="en-US" sz="2400" i="1" dirty="0"/>
              <a:t> </a:t>
            </a:r>
            <a:br>
              <a:rPr lang="en-US" sz="2400" i="1" dirty="0"/>
            </a:br>
            <a:r>
              <a:rPr lang="en-US" sz="2400" i="1" dirty="0"/>
              <a:t>soli </a:t>
            </a:r>
            <a:r>
              <a:rPr lang="en-US" sz="2400" i="1" dirty="0" err="1"/>
              <a:t>veici</a:t>
            </a:r>
            <a:r>
              <a:rPr lang="en-US" sz="2400" i="1" dirty="0"/>
              <a:t>?</a:t>
            </a:r>
            <a:endParaRPr sz="2400" i="1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6183775" y="4701038"/>
            <a:ext cx="161925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564663" y="21150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ttēls 2" descr="Attēls, kurā ir telpa, ēka&#10;&#10;Apraksts ģenerēts automātiski">
            <a:extLst>
              <a:ext uri="{FF2B5EF4-FFF2-40B4-BE49-F238E27FC236}">
                <a16:creationId xmlns:a16="http://schemas.microsoft.com/office/drawing/2014/main" id="{C7E59A7E-25F3-416D-9685-E5DF42C0EF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025" y="187063"/>
            <a:ext cx="1447874" cy="14415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E819390F-014B-46E1-8CE6-ACFB2E556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37" y="853942"/>
            <a:ext cx="7321926" cy="515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67775" y="59200"/>
            <a:ext cx="78867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000" u="sng">
                <a:solidFill>
                  <a:schemeClr val="hlink"/>
                </a:solidFill>
                <a:hlinkClick r:id="rId3"/>
              </a:rPr>
              <a:t>Kā izveidot rokas prototipu?</a:t>
            </a:r>
            <a:endParaRPr sz="3000"/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1"/>
          </p:nvPr>
        </p:nvSpPr>
        <p:spPr>
          <a:xfrm>
            <a:off x="4550850" y="59200"/>
            <a:ext cx="4219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dirty="0" err="1"/>
              <a:t>Domā</a:t>
            </a:r>
            <a:r>
              <a:rPr lang="en-US" dirty="0"/>
              <a:t> - </a:t>
            </a:r>
            <a:r>
              <a:rPr lang="en-US" dirty="0" err="1"/>
              <a:t>pārrunā</a:t>
            </a:r>
            <a:r>
              <a:rPr lang="en-US" dirty="0"/>
              <a:t>!</a:t>
            </a:r>
            <a:endParaRPr dirty="0"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/>
              <a:t>Kas man </a:t>
            </a:r>
            <a:r>
              <a:rPr lang="en-US" sz="2400" dirty="0" err="1"/>
              <a:t>vēl</a:t>
            </a:r>
            <a:r>
              <a:rPr lang="en-US" sz="2400" dirty="0"/>
              <a:t> </a:t>
            </a:r>
            <a:r>
              <a:rPr lang="en-US" sz="2400" dirty="0" err="1"/>
              <a:t>ir</a:t>
            </a:r>
            <a:r>
              <a:rPr lang="en-US" sz="2400" dirty="0"/>
              <a:t> </a:t>
            </a:r>
            <a:r>
              <a:rPr lang="en-US" sz="2400" dirty="0" err="1"/>
              <a:t>jāuzzina</a:t>
            </a:r>
            <a:r>
              <a:rPr lang="en-US" sz="2400" dirty="0"/>
              <a:t>?</a:t>
            </a: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 err="1"/>
              <a:t>Kādi</a:t>
            </a:r>
            <a:r>
              <a:rPr lang="en-US" sz="2400" dirty="0"/>
              <a:t> </a:t>
            </a:r>
            <a:r>
              <a:rPr lang="en-US" sz="2400" dirty="0" err="1"/>
              <a:t>resursi</a:t>
            </a:r>
            <a:r>
              <a:rPr lang="en-US" sz="2400" dirty="0"/>
              <a:t> </a:t>
            </a:r>
            <a:r>
              <a:rPr lang="en-US" sz="2400" dirty="0" err="1"/>
              <a:t>ir</a:t>
            </a:r>
            <a:r>
              <a:rPr lang="en-US" sz="2400" dirty="0"/>
              <a:t> </a:t>
            </a:r>
            <a:r>
              <a:rPr lang="en-US" sz="2400" dirty="0" err="1"/>
              <a:t>nepieciešami</a:t>
            </a:r>
            <a:r>
              <a:rPr lang="en-US" sz="2400" dirty="0"/>
              <a:t>?</a:t>
            </a: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 err="1"/>
              <a:t>Kādi</a:t>
            </a:r>
            <a:r>
              <a:rPr lang="en-US" sz="2400" dirty="0"/>
              <a:t> </a:t>
            </a:r>
            <a:r>
              <a:rPr lang="en-US" sz="2400" dirty="0" err="1"/>
              <a:t>resursi</a:t>
            </a:r>
            <a:r>
              <a:rPr lang="en-US" sz="2400" dirty="0"/>
              <a:t> </a:t>
            </a:r>
            <a:r>
              <a:rPr lang="en-US" sz="2400" dirty="0" err="1"/>
              <a:t>ir</a:t>
            </a:r>
            <a:r>
              <a:rPr lang="en-US" sz="2400" dirty="0"/>
              <a:t> </a:t>
            </a:r>
            <a:r>
              <a:rPr lang="en-US" sz="2400" dirty="0" err="1"/>
              <a:t>pieejami</a:t>
            </a:r>
            <a:r>
              <a:rPr lang="en-US" sz="2400" dirty="0"/>
              <a:t>?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 err="1"/>
              <a:t>Kā</a:t>
            </a:r>
            <a:r>
              <a:rPr lang="en-US" sz="2400" dirty="0"/>
              <a:t> to </a:t>
            </a:r>
            <a:r>
              <a:rPr lang="en-US" sz="2400" dirty="0" err="1"/>
              <a:t>varētu</a:t>
            </a:r>
            <a:r>
              <a:rPr lang="en-US" sz="2400" dirty="0"/>
              <a:t> </a:t>
            </a:r>
            <a:r>
              <a:rPr lang="en-US" sz="2400" dirty="0" err="1"/>
              <a:t>izveidot</a:t>
            </a:r>
            <a:r>
              <a:rPr lang="en-US" sz="2400" dirty="0"/>
              <a:t>? 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 err="1"/>
              <a:t>Kā</a:t>
            </a:r>
            <a:r>
              <a:rPr lang="en-US" sz="2400" dirty="0"/>
              <a:t> </a:t>
            </a:r>
            <a:r>
              <a:rPr lang="en-US" sz="2400" dirty="0" err="1"/>
              <a:t>zināt</a:t>
            </a:r>
            <a:r>
              <a:rPr lang="en-US" sz="2400" dirty="0"/>
              <a:t>, ka labs </a:t>
            </a:r>
            <a:r>
              <a:rPr lang="en-US" sz="2400" dirty="0" err="1"/>
              <a:t>prototips</a:t>
            </a:r>
            <a:r>
              <a:rPr lang="en-US" sz="2400" dirty="0"/>
              <a:t>?</a:t>
            </a: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 err="1"/>
              <a:t>Kādi</a:t>
            </a:r>
            <a:r>
              <a:rPr lang="en-US" sz="2400" dirty="0"/>
              <a:t> </a:t>
            </a:r>
            <a:r>
              <a:rPr lang="en-US" sz="2400" dirty="0" err="1"/>
              <a:t>būs</a:t>
            </a:r>
            <a:r>
              <a:rPr lang="en-US" sz="2400" dirty="0"/>
              <a:t> </a:t>
            </a:r>
            <a:r>
              <a:rPr lang="en-US" sz="2400" dirty="0" err="1"/>
              <a:t>kritēriji</a:t>
            </a:r>
            <a:r>
              <a:rPr lang="en-US" sz="2400" dirty="0"/>
              <a:t>?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400" dirty="0"/>
          </a:p>
          <a:p>
            <a:pPr lvl="1">
              <a:spcBef>
                <a:spcPts val="1000"/>
              </a:spcBef>
              <a:buAutoNum type="arabicPeriod"/>
            </a:pP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atbilst</a:t>
            </a:r>
            <a:r>
              <a:rPr lang="en-US" dirty="0"/>
              <a:t> </a:t>
            </a:r>
            <a:r>
              <a:rPr lang="en-US" dirty="0" err="1"/>
              <a:t>kritērijiem</a:t>
            </a:r>
            <a:r>
              <a:rPr lang="en-US" dirty="0"/>
              <a:t>?</a:t>
            </a:r>
            <a:endParaRPr dirty="0"/>
          </a:p>
          <a:p>
            <a:pPr lvl="1">
              <a:spcBef>
                <a:spcPts val="0"/>
              </a:spcBef>
              <a:buAutoNum type="arabicPeriod"/>
            </a:pPr>
            <a:r>
              <a:rPr lang="en-US" dirty="0"/>
              <a:t>Kas </a:t>
            </a:r>
            <a:r>
              <a:rPr lang="en-US" dirty="0" err="1"/>
              <a:t>darbojas</a:t>
            </a:r>
            <a:r>
              <a:rPr lang="en-US" dirty="0"/>
              <a:t>?</a:t>
            </a:r>
            <a:endParaRPr dirty="0"/>
          </a:p>
          <a:p>
            <a:pPr lvl="1">
              <a:spcBef>
                <a:spcPts val="0"/>
              </a:spcBef>
              <a:buAutoNum type="arabicPeriod"/>
            </a:pPr>
            <a:r>
              <a:rPr lang="en-US" dirty="0"/>
              <a:t>Kas </a:t>
            </a:r>
            <a:r>
              <a:rPr lang="en-US" dirty="0" err="1"/>
              <a:t>jāuzlabo</a:t>
            </a:r>
            <a:r>
              <a:rPr lang="en-US" dirty="0"/>
              <a:t>?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150" name="Google Shape;150;p20"/>
          <p:cNvSpPr txBox="1"/>
          <p:nvPr/>
        </p:nvSpPr>
        <p:spPr>
          <a:xfrm>
            <a:off x="1397458" y="944992"/>
            <a:ext cx="2931900" cy="855300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Izpēti situāciju - iegūsti informāciju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1236111" y="2289057"/>
            <a:ext cx="2871752" cy="855300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 iespējamos risinājumus </a:t>
            </a:r>
            <a:b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(prāta vētra)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1282078" y="3664366"/>
            <a:ext cx="2696100" cy="616500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Atlasi labāko ideju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1774658" y="5447144"/>
            <a:ext cx="3170100" cy="616500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Testē, izvērtē, uzlabo!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1705978" y="4492625"/>
            <a:ext cx="2272200" cy="61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 prototipu!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Attēls 2" descr="Attēls, kurā ir telpa, ēka, ainava&#10;&#10;Apraksts ģenerēts automātiski">
            <a:extLst>
              <a:ext uri="{FF2B5EF4-FFF2-40B4-BE49-F238E27FC236}">
                <a16:creationId xmlns:a16="http://schemas.microsoft.com/office/drawing/2014/main" id="{85E7E3F2-5B47-47EC-ADD1-2312D548F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83" y="2401533"/>
            <a:ext cx="885984" cy="882098"/>
          </a:xfrm>
          <a:prstGeom prst="rect">
            <a:avLst/>
          </a:prstGeom>
        </p:spPr>
      </p:pic>
      <p:pic>
        <p:nvPicPr>
          <p:cNvPr id="11" name="Attēls 10" descr="Attēls, kurā ir telpa, ēka&#10;&#10;Apraksts ģenerēts automātiski">
            <a:extLst>
              <a:ext uri="{FF2B5EF4-FFF2-40B4-BE49-F238E27FC236}">
                <a16:creationId xmlns:a16="http://schemas.microsoft.com/office/drawing/2014/main" id="{0A570954-5CB3-480B-918D-6E5115563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66" y="907352"/>
            <a:ext cx="927501" cy="923433"/>
          </a:xfrm>
          <a:prstGeom prst="rect">
            <a:avLst/>
          </a:prstGeom>
        </p:spPr>
      </p:pic>
      <p:pic>
        <p:nvPicPr>
          <p:cNvPr id="5" name="Attēls 4" descr="Attēls, kurā ir telpa, pārtika&#10;&#10;Apraksts ģenerēts automātiski">
            <a:extLst>
              <a:ext uri="{FF2B5EF4-FFF2-40B4-BE49-F238E27FC236}">
                <a16:creationId xmlns:a16="http://schemas.microsoft.com/office/drawing/2014/main" id="{8E4050A4-FAE4-405C-8BE9-509BBA3A87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991" y="3514530"/>
            <a:ext cx="964975" cy="960743"/>
          </a:xfrm>
          <a:prstGeom prst="rect">
            <a:avLst/>
          </a:prstGeom>
        </p:spPr>
      </p:pic>
      <p:pic>
        <p:nvPicPr>
          <p:cNvPr id="7" name="Attēls 6" descr="Attēls, kurā ir telpa&#10;&#10;Apraksts ģenerēts automātiski">
            <a:extLst>
              <a:ext uri="{FF2B5EF4-FFF2-40B4-BE49-F238E27FC236}">
                <a16:creationId xmlns:a16="http://schemas.microsoft.com/office/drawing/2014/main" id="{1F37EAE2-381B-4823-A28C-6CC2E4BA0A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047" y="4424559"/>
            <a:ext cx="911919" cy="907920"/>
          </a:xfrm>
          <a:prstGeom prst="rect">
            <a:avLst/>
          </a:prstGeom>
        </p:spPr>
      </p:pic>
      <p:pic>
        <p:nvPicPr>
          <p:cNvPr id="9" name="Attēls 8" descr="Attēls, kurā ir telpa&#10;&#10;Apraksts ģenerēts automātiski">
            <a:extLst>
              <a:ext uri="{FF2B5EF4-FFF2-40B4-BE49-F238E27FC236}">
                <a16:creationId xmlns:a16="http://schemas.microsoft.com/office/drawing/2014/main" id="{CBD0961C-1CC7-4ABE-8DBF-1EBC2FECF0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991" y="5332479"/>
            <a:ext cx="858003" cy="854240"/>
          </a:xfrm>
          <a:prstGeom prst="rect">
            <a:avLst/>
          </a:prstGeom>
        </p:spPr>
      </p:pic>
      <p:pic>
        <p:nvPicPr>
          <p:cNvPr id="14" name="Attēls 13" descr="Attēls, kurā ir telpa&#10;&#10;Apraksts ģenerēts automātiski">
            <a:extLst>
              <a:ext uri="{FF2B5EF4-FFF2-40B4-BE49-F238E27FC236}">
                <a16:creationId xmlns:a16="http://schemas.microsoft.com/office/drawing/2014/main" id="{87294F61-B154-47A8-BDB4-C4ECFC1509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6005" y="5388268"/>
            <a:ext cx="858003" cy="8542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307</Words>
  <Application>Microsoft Office PowerPoint</Application>
  <PresentationFormat>Slaidrāde ekrānā (4:3)</PresentationFormat>
  <Paragraphs>87</Paragraphs>
  <Slides>14</Slides>
  <Notes>11</Notes>
  <HiddenSlides>0</HiddenSlides>
  <MMClips>0</MMClips>
  <ScaleCrop>false</ScaleCrop>
  <HeadingPairs>
    <vt:vector size="6" baseType="variant">
      <vt:variant>
        <vt:lpstr>Lietotie fonti</vt:lpstr>
      </vt:variant>
      <vt:variant>
        <vt:i4>2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Prātnieku Laboratorija  </vt:lpstr>
      <vt:lpstr>PowerPoint prezentācija</vt:lpstr>
      <vt:lpstr>Kas vieno šos attēlus? Kāda ir šīs dienas tēma?</vt:lpstr>
      <vt:lpstr>Dotā situācija - problēma Tā strādā inženieri!</vt:lpstr>
      <vt:lpstr>Bionika - rokas prototipa veidošana</vt:lpstr>
      <vt:lpstr>PowerPoint prezentācija</vt:lpstr>
      <vt:lpstr>Izaicinājums</vt:lpstr>
      <vt:lpstr>PowerPoint prezentācija</vt:lpstr>
      <vt:lpstr>Kā izveidot rokas prototipu?</vt:lpstr>
      <vt:lpstr>Darba gaita</vt:lpstr>
      <vt:lpstr>Pieraksti darba gaitu!</vt:lpstr>
      <vt:lpstr>Darba gaita</vt:lpstr>
      <vt:lpstr>Prototipa uzlabošana!</vt:lpstr>
      <vt:lpstr>Bionika - rokas prototipa veidošana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Prātnieku Laboratorija</dc:title>
  <dc:creator>Ilze</dc:creator>
  <cp:lastModifiedBy>Ilze France</cp:lastModifiedBy>
  <cp:revision>4</cp:revision>
  <dcterms:modified xsi:type="dcterms:W3CDTF">2020-04-24T05:17:42Z</dcterms:modified>
</cp:coreProperties>
</file>